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6858000" cy="9144000" type="screen4x3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6"/>
    <a:srgbClr val="000099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6" autoAdjust="0"/>
    <p:restoredTop sz="94660"/>
  </p:normalViewPr>
  <p:slideViewPr>
    <p:cSldViewPr snapToGrid="0">
      <p:cViewPr varScale="1">
        <p:scale>
          <a:sx n="51" d="100"/>
          <a:sy n="51" d="100"/>
        </p:scale>
        <p:origin x="207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421E3-112B-4218-BDCD-720EC4785A19}" type="datetimeFigureOut">
              <a:rPr lang="de-DE" smtClean="0"/>
              <a:t>07.10.2025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F6324-2171-44E1-BF98-2FC77053AA67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085592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421E3-112B-4218-BDCD-720EC4785A19}" type="datetimeFigureOut">
              <a:rPr lang="de-DE" smtClean="0"/>
              <a:t>07.10.2025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F6324-2171-44E1-BF98-2FC77053AA67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5114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421E3-112B-4218-BDCD-720EC4785A19}" type="datetimeFigureOut">
              <a:rPr lang="de-DE" smtClean="0"/>
              <a:t>07.10.2025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F6324-2171-44E1-BF98-2FC77053AA67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7845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421E3-112B-4218-BDCD-720EC4785A19}" type="datetimeFigureOut">
              <a:rPr lang="de-DE" smtClean="0"/>
              <a:t>07.10.2025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F6324-2171-44E1-BF98-2FC77053AA67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7391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421E3-112B-4218-BDCD-720EC4785A19}" type="datetimeFigureOut">
              <a:rPr lang="de-DE" smtClean="0"/>
              <a:t>07.10.2025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F6324-2171-44E1-BF98-2FC77053AA67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35539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421E3-112B-4218-BDCD-720EC4785A19}" type="datetimeFigureOut">
              <a:rPr lang="de-DE" smtClean="0"/>
              <a:t>07.10.2025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F6324-2171-44E1-BF98-2FC77053AA67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783826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421E3-112B-4218-BDCD-720EC4785A19}" type="datetimeFigureOut">
              <a:rPr lang="de-DE" smtClean="0"/>
              <a:t>07.10.2025</a:t>
            </a:fld>
            <a:endParaRPr lang="de-D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F6324-2171-44E1-BF98-2FC77053AA67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243816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421E3-112B-4218-BDCD-720EC4785A19}" type="datetimeFigureOut">
              <a:rPr lang="de-DE" smtClean="0"/>
              <a:t>07.10.2025</a:t>
            </a:fld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F6324-2171-44E1-BF98-2FC77053AA67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8778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421E3-112B-4218-BDCD-720EC4785A19}" type="datetimeFigureOut">
              <a:rPr lang="de-DE" smtClean="0"/>
              <a:t>07.10.2025</a:t>
            </a:fld>
            <a:endParaRPr lang="de-D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F6324-2171-44E1-BF98-2FC77053AA67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139583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421E3-112B-4218-BDCD-720EC4785A19}" type="datetimeFigureOut">
              <a:rPr lang="de-DE" smtClean="0"/>
              <a:t>07.10.2025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F6324-2171-44E1-BF98-2FC77053AA67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49239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421E3-112B-4218-BDCD-720EC4785A19}" type="datetimeFigureOut">
              <a:rPr lang="de-DE" smtClean="0"/>
              <a:t>07.10.2025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F6324-2171-44E1-BF98-2FC77053AA67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347828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4421E3-112B-4218-BDCD-720EC4785A19}" type="datetimeFigureOut">
              <a:rPr lang="de-DE" smtClean="0"/>
              <a:t>07.10.2025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3F6324-2171-44E1-BF98-2FC77053AA67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58622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 descr="Telefonnotitz"/>
          <p:cNvGrpSpPr/>
          <p:nvPr/>
        </p:nvGrpSpPr>
        <p:grpSpPr>
          <a:xfrm>
            <a:off x="957321" y="2"/>
            <a:ext cx="4221075" cy="8077198"/>
            <a:chOff x="1287381" y="224718"/>
            <a:chExt cx="4522183" cy="9616100"/>
          </a:xfrm>
        </p:grpSpPr>
        <p:sp>
          <p:nvSpPr>
            <p:cNvPr id="6" name="Rechteck 5"/>
            <p:cNvSpPr/>
            <p:nvPr/>
          </p:nvSpPr>
          <p:spPr>
            <a:xfrm>
              <a:off x="1302002" y="224718"/>
              <a:ext cx="4492941" cy="96161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7" name="Rechteck 6"/>
            <p:cNvSpPr/>
            <p:nvPr/>
          </p:nvSpPr>
          <p:spPr>
            <a:xfrm>
              <a:off x="1290823" y="224718"/>
              <a:ext cx="4492942" cy="631734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9" name="Grafik 8" descr="Symbol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54780" y="1519908"/>
              <a:ext cx="342900" cy="342900"/>
            </a:xfrm>
            <a:prstGeom prst="rect">
              <a:avLst/>
            </a:prstGeom>
          </p:spPr>
        </p:pic>
        <p:pic>
          <p:nvPicPr>
            <p:cNvPr id="11" name="Grafik 10" descr="Symbol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63205" y="2128396"/>
              <a:ext cx="341971" cy="294095"/>
            </a:xfrm>
            <a:prstGeom prst="rect">
              <a:avLst/>
            </a:prstGeom>
          </p:spPr>
        </p:pic>
        <p:sp>
          <p:nvSpPr>
            <p:cNvPr id="14" name="Textfeld 13"/>
            <p:cNvSpPr txBox="1"/>
            <p:nvPr/>
          </p:nvSpPr>
          <p:spPr>
            <a:xfrm>
              <a:off x="1814000" y="2123204"/>
              <a:ext cx="1111134" cy="3664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Anrufer/in</a:t>
              </a:r>
            </a:p>
          </p:txBody>
        </p:sp>
        <p:pic>
          <p:nvPicPr>
            <p:cNvPr id="15" name="Grafik 14" descr="Symbol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40821" y="4565322"/>
              <a:ext cx="342900" cy="342900"/>
            </a:xfrm>
            <a:prstGeom prst="rect">
              <a:avLst/>
            </a:prstGeom>
          </p:spPr>
        </p:pic>
        <p:sp>
          <p:nvSpPr>
            <p:cNvPr id="16" name="Rechteck 15"/>
            <p:cNvSpPr/>
            <p:nvPr/>
          </p:nvSpPr>
          <p:spPr>
            <a:xfrm>
              <a:off x="1302002" y="1428258"/>
              <a:ext cx="4484119" cy="533051"/>
            </a:xfrm>
            <a:prstGeom prst="rect">
              <a:avLst/>
            </a:prstGeom>
            <a:solidFill>
              <a:schemeClr val="accent1">
                <a:lumMod val="75000"/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7" name="Textfeld 16"/>
            <p:cNvSpPr txBox="1"/>
            <p:nvPr/>
          </p:nvSpPr>
          <p:spPr>
            <a:xfrm>
              <a:off x="1425978" y="371967"/>
              <a:ext cx="1835903" cy="4800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Telefonnotiz</a:t>
              </a:r>
            </a:p>
          </p:txBody>
        </p:sp>
        <p:sp>
          <p:nvSpPr>
            <p:cNvPr id="10" name="Abgerundetes Rechteck 9"/>
            <p:cNvSpPr/>
            <p:nvPr/>
          </p:nvSpPr>
          <p:spPr>
            <a:xfrm>
              <a:off x="2925133" y="1520837"/>
              <a:ext cx="2719740" cy="341971"/>
            </a:xfrm>
            <a:prstGeom prst="roundRect">
              <a:avLst/>
            </a:pr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de-DE" sz="14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Frau Halder</a:t>
              </a:r>
            </a:p>
          </p:txBody>
        </p:sp>
        <p:sp>
          <p:nvSpPr>
            <p:cNvPr id="20" name="Rechteck 19"/>
            <p:cNvSpPr/>
            <p:nvPr/>
          </p:nvSpPr>
          <p:spPr>
            <a:xfrm>
              <a:off x="1329615" y="2030092"/>
              <a:ext cx="4479949" cy="533051"/>
            </a:xfrm>
            <a:prstGeom prst="rect">
              <a:avLst/>
            </a:prstGeom>
            <a:solidFill>
              <a:schemeClr val="accent1">
                <a:lumMod val="75000"/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1" name="Abgerundetes Rechteck 20"/>
            <p:cNvSpPr/>
            <p:nvPr/>
          </p:nvSpPr>
          <p:spPr>
            <a:xfrm>
              <a:off x="2925133" y="2098770"/>
              <a:ext cx="2710918" cy="341971"/>
            </a:xfrm>
            <a:prstGeom prst="roundRect">
              <a:avLst/>
            </a:pr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de-DE" sz="14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Amelo Klosajek</a:t>
              </a:r>
            </a:p>
          </p:txBody>
        </p:sp>
        <p:sp>
          <p:nvSpPr>
            <p:cNvPr id="22" name="Rechteck 21"/>
            <p:cNvSpPr/>
            <p:nvPr/>
          </p:nvSpPr>
          <p:spPr>
            <a:xfrm>
              <a:off x="1296204" y="2612073"/>
              <a:ext cx="4492942" cy="250667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5" name="Rechteck 24"/>
            <p:cNvSpPr/>
            <p:nvPr/>
          </p:nvSpPr>
          <p:spPr>
            <a:xfrm>
              <a:off x="1294814" y="2954463"/>
              <a:ext cx="4484119" cy="533051"/>
            </a:xfrm>
            <a:prstGeom prst="rect">
              <a:avLst/>
            </a:prstGeom>
            <a:solidFill>
              <a:schemeClr val="accent1">
                <a:lumMod val="75000"/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4" name="Textfeld 23"/>
            <p:cNvSpPr txBox="1"/>
            <p:nvPr/>
          </p:nvSpPr>
          <p:spPr>
            <a:xfrm>
              <a:off x="1938246" y="3063681"/>
              <a:ext cx="226612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hat angerufen</a:t>
              </a:r>
            </a:p>
          </p:txBody>
        </p:sp>
        <p:pic>
          <p:nvPicPr>
            <p:cNvPr id="27" name="Grafik 26" descr="Symbol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06128" y="3057857"/>
              <a:ext cx="342900" cy="342900"/>
            </a:xfrm>
            <a:prstGeom prst="rect">
              <a:avLst/>
            </a:prstGeom>
          </p:spPr>
        </p:pic>
        <p:grpSp>
          <p:nvGrpSpPr>
            <p:cNvPr id="28" name="Gruppieren 27"/>
            <p:cNvGrpSpPr/>
            <p:nvPr/>
          </p:nvGrpSpPr>
          <p:grpSpPr>
            <a:xfrm>
              <a:off x="5098305" y="3038302"/>
              <a:ext cx="575161" cy="358533"/>
              <a:chOff x="6140604" y="3161168"/>
              <a:chExt cx="575161" cy="358533"/>
            </a:xfrm>
          </p:grpSpPr>
          <p:sp>
            <p:nvSpPr>
              <p:cNvPr id="4" name="Abgerundetes Rechteck 3"/>
              <p:cNvSpPr/>
              <p:nvPr/>
            </p:nvSpPr>
            <p:spPr>
              <a:xfrm>
                <a:off x="6140604" y="3161168"/>
                <a:ext cx="575161" cy="358533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de-DE" sz="2400" dirty="0"/>
              </a:p>
            </p:txBody>
          </p:sp>
          <p:sp>
            <p:nvSpPr>
              <p:cNvPr id="5" name="Ellipse 4"/>
              <p:cNvSpPr/>
              <p:nvPr/>
            </p:nvSpPr>
            <p:spPr>
              <a:xfrm>
                <a:off x="6375346" y="3176801"/>
                <a:ext cx="324000" cy="324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de-DE" sz="2400" dirty="0"/>
              </a:p>
            </p:txBody>
          </p:sp>
        </p:grpSp>
        <p:sp>
          <p:nvSpPr>
            <p:cNvPr id="13" name="Textfeld 12"/>
            <p:cNvSpPr txBox="1"/>
            <p:nvPr/>
          </p:nvSpPr>
          <p:spPr>
            <a:xfrm>
              <a:off x="1856714" y="1555031"/>
              <a:ext cx="52602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ich</a:t>
              </a:r>
            </a:p>
          </p:txBody>
        </p:sp>
        <p:sp>
          <p:nvSpPr>
            <p:cNvPr id="32" name="Rechteck 31"/>
            <p:cNvSpPr/>
            <p:nvPr/>
          </p:nvSpPr>
          <p:spPr>
            <a:xfrm>
              <a:off x="1287381" y="4132216"/>
              <a:ext cx="4492942" cy="250667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33" name="Rechteck 32"/>
            <p:cNvSpPr/>
            <p:nvPr/>
          </p:nvSpPr>
          <p:spPr>
            <a:xfrm>
              <a:off x="1299646" y="4465850"/>
              <a:ext cx="4484119" cy="533051"/>
            </a:xfrm>
            <a:prstGeom prst="rect">
              <a:avLst/>
            </a:prstGeom>
            <a:solidFill>
              <a:schemeClr val="accent1">
                <a:lumMod val="75000"/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34" name="Textfeld 33"/>
            <p:cNvSpPr txBox="1"/>
            <p:nvPr/>
          </p:nvSpPr>
          <p:spPr>
            <a:xfrm>
              <a:off x="1965380" y="4575068"/>
              <a:ext cx="226612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bittet um Rückruf</a:t>
              </a:r>
            </a:p>
          </p:txBody>
        </p:sp>
        <p:grpSp>
          <p:nvGrpSpPr>
            <p:cNvPr id="36" name="Gruppieren 35"/>
            <p:cNvGrpSpPr/>
            <p:nvPr/>
          </p:nvGrpSpPr>
          <p:grpSpPr>
            <a:xfrm>
              <a:off x="5125439" y="4549689"/>
              <a:ext cx="575161" cy="358533"/>
              <a:chOff x="6140604" y="3161168"/>
              <a:chExt cx="575161" cy="358533"/>
            </a:xfrm>
          </p:grpSpPr>
          <p:sp>
            <p:nvSpPr>
              <p:cNvPr id="37" name="Abgerundetes Rechteck 36"/>
              <p:cNvSpPr/>
              <p:nvPr/>
            </p:nvSpPr>
            <p:spPr>
              <a:xfrm>
                <a:off x="6140604" y="3161168"/>
                <a:ext cx="575161" cy="358533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de-DE" sz="2400" dirty="0"/>
              </a:p>
            </p:txBody>
          </p:sp>
          <p:sp>
            <p:nvSpPr>
              <p:cNvPr id="38" name="Ellipse 37"/>
              <p:cNvSpPr/>
              <p:nvPr/>
            </p:nvSpPr>
            <p:spPr>
              <a:xfrm>
                <a:off x="6375346" y="3176801"/>
                <a:ext cx="324000" cy="324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de-DE" sz="2400" dirty="0"/>
              </a:p>
            </p:txBody>
          </p:sp>
        </p:grpSp>
        <p:sp>
          <p:nvSpPr>
            <p:cNvPr id="41" name="Rechteck 40"/>
            <p:cNvSpPr/>
            <p:nvPr/>
          </p:nvSpPr>
          <p:spPr>
            <a:xfrm>
              <a:off x="1298982" y="5039511"/>
              <a:ext cx="4484119" cy="533051"/>
            </a:xfrm>
            <a:prstGeom prst="rect">
              <a:avLst/>
            </a:prstGeom>
            <a:solidFill>
              <a:schemeClr val="accent1">
                <a:lumMod val="75000"/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42" name="Textfeld 41"/>
            <p:cNvSpPr txBox="1"/>
            <p:nvPr/>
          </p:nvSpPr>
          <p:spPr>
            <a:xfrm>
              <a:off x="1965380" y="5165574"/>
              <a:ext cx="226612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bittet um Termin</a:t>
              </a:r>
            </a:p>
          </p:txBody>
        </p:sp>
        <p:pic>
          <p:nvPicPr>
            <p:cNvPr id="39" name="Grafik 38" descr="Symbol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25979" y="5117971"/>
              <a:ext cx="342900" cy="342900"/>
            </a:xfrm>
            <a:prstGeom prst="rect">
              <a:avLst/>
            </a:prstGeom>
          </p:spPr>
        </p:pic>
        <p:grpSp>
          <p:nvGrpSpPr>
            <p:cNvPr id="49" name="Gruppieren 48"/>
            <p:cNvGrpSpPr/>
            <p:nvPr/>
          </p:nvGrpSpPr>
          <p:grpSpPr>
            <a:xfrm>
              <a:off x="5109020" y="5099638"/>
              <a:ext cx="575161" cy="378000"/>
              <a:chOff x="6117826" y="5294253"/>
              <a:chExt cx="575161" cy="378000"/>
            </a:xfrm>
          </p:grpSpPr>
          <p:sp>
            <p:nvSpPr>
              <p:cNvPr id="30" name="Abgerundetes Rechteck 29"/>
              <p:cNvSpPr/>
              <p:nvPr/>
            </p:nvSpPr>
            <p:spPr>
              <a:xfrm rot="10800000">
                <a:off x="6117826" y="5294253"/>
                <a:ext cx="575161" cy="37800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de-DE" sz="2400" dirty="0"/>
              </a:p>
            </p:txBody>
          </p:sp>
          <p:sp>
            <p:nvSpPr>
              <p:cNvPr id="31" name="Ellipse 30"/>
              <p:cNvSpPr/>
              <p:nvPr/>
            </p:nvSpPr>
            <p:spPr>
              <a:xfrm rot="10800000">
                <a:off x="6154198" y="5323819"/>
                <a:ext cx="324000" cy="324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de-DE" sz="2400" dirty="0"/>
              </a:p>
            </p:txBody>
          </p:sp>
        </p:grpSp>
        <p:pic>
          <p:nvPicPr>
            <p:cNvPr id="50" name="Grafik 49" descr="Symbol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97089" y="3613250"/>
              <a:ext cx="342900" cy="342900"/>
            </a:xfrm>
            <a:prstGeom prst="rect">
              <a:avLst/>
            </a:prstGeom>
          </p:spPr>
        </p:pic>
        <p:sp>
          <p:nvSpPr>
            <p:cNvPr id="51" name="Rechteck 50"/>
            <p:cNvSpPr/>
            <p:nvPr/>
          </p:nvSpPr>
          <p:spPr>
            <a:xfrm>
              <a:off x="1294813" y="3535573"/>
              <a:ext cx="4484119" cy="533051"/>
            </a:xfrm>
            <a:prstGeom prst="rect">
              <a:avLst/>
            </a:prstGeom>
            <a:solidFill>
              <a:schemeClr val="accent1">
                <a:lumMod val="75000"/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52" name="Textfeld 51"/>
            <p:cNvSpPr txBox="1"/>
            <p:nvPr/>
          </p:nvSpPr>
          <p:spPr>
            <a:xfrm>
              <a:off x="1938909" y="3661636"/>
              <a:ext cx="226612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hat zurückgerufen</a:t>
              </a:r>
            </a:p>
          </p:txBody>
        </p:sp>
        <p:grpSp>
          <p:nvGrpSpPr>
            <p:cNvPr id="54" name="Gruppieren 53"/>
            <p:cNvGrpSpPr/>
            <p:nvPr/>
          </p:nvGrpSpPr>
          <p:grpSpPr>
            <a:xfrm>
              <a:off x="5082549" y="3595700"/>
              <a:ext cx="575161" cy="378000"/>
              <a:chOff x="6117826" y="5294253"/>
              <a:chExt cx="575161" cy="378000"/>
            </a:xfrm>
          </p:grpSpPr>
          <p:sp>
            <p:nvSpPr>
              <p:cNvPr id="55" name="Abgerundetes Rechteck 54"/>
              <p:cNvSpPr/>
              <p:nvPr/>
            </p:nvSpPr>
            <p:spPr>
              <a:xfrm rot="10800000">
                <a:off x="6117826" y="5294253"/>
                <a:ext cx="575161" cy="37800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de-DE" sz="2400" dirty="0"/>
              </a:p>
            </p:txBody>
          </p:sp>
          <p:sp>
            <p:nvSpPr>
              <p:cNvPr id="56" name="Ellipse 55"/>
              <p:cNvSpPr/>
              <p:nvPr/>
            </p:nvSpPr>
            <p:spPr>
              <a:xfrm rot="10800000">
                <a:off x="6154198" y="5323819"/>
                <a:ext cx="324000" cy="324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de-DE" sz="2400" dirty="0"/>
              </a:p>
            </p:txBody>
          </p:sp>
        </p:grpSp>
        <p:pic>
          <p:nvPicPr>
            <p:cNvPr id="57" name="Grafik 56" descr="Symbol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54780" y="972884"/>
              <a:ext cx="342900" cy="342900"/>
            </a:xfrm>
            <a:prstGeom prst="rect">
              <a:avLst/>
            </a:prstGeom>
          </p:spPr>
        </p:pic>
        <p:sp>
          <p:nvSpPr>
            <p:cNvPr id="58" name="Textfeld 57"/>
            <p:cNvSpPr txBox="1"/>
            <p:nvPr/>
          </p:nvSpPr>
          <p:spPr>
            <a:xfrm>
              <a:off x="1856714" y="991996"/>
              <a:ext cx="2266129" cy="3732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31.10.20XX, 12:15:02</a:t>
              </a:r>
            </a:p>
          </p:txBody>
        </p:sp>
        <p:sp>
          <p:nvSpPr>
            <p:cNvPr id="59" name="Abgerundetes Rechteck 58"/>
            <p:cNvSpPr/>
            <p:nvPr/>
          </p:nvSpPr>
          <p:spPr>
            <a:xfrm>
              <a:off x="1379862" y="5732563"/>
              <a:ext cx="4337220" cy="3965530"/>
            </a:xfrm>
            <a:prstGeom prst="roundRect">
              <a:avLst>
                <a:gd name="adj" fmla="val 1991"/>
              </a:avLst>
            </a:pr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de-DE" sz="14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</a:rPr>
                <a:t>Herr Klosajek hat Fragen zu einem Versäumnisurteil, das er gerade erhalten hat. </a:t>
              </a:r>
            </a:p>
            <a:p>
              <a:r>
                <a:rPr lang="de-DE" sz="14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</a:rPr>
                <a:t>Aktenzeichen: </a:t>
              </a:r>
              <a:r>
                <a:rPr lang="de-DE" sz="1400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</a:rPr>
                <a:t>2 C 100/XX</a:t>
              </a:r>
            </a:p>
            <a:p>
              <a:endParaRPr lang="de-DE" sz="14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endParaRPr>
            </a:p>
            <a:p>
              <a:r>
                <a:rPr lang="de-DE" sz="1400" dirty="0">
                  <a:solidFill>
                    <a:srgbClr val="000000"/>
                  </a:solidFill>
                  <a:latin typeface="Arial" panose="020B0604020202020204" pitchFamily="34" charset="0"/>
                  <a:ea typeface="Calibri" panose="020F0502020204030204" pitchFamily="34" charset="0"/>
                </a:rPr>
                <a:t>seine Anliegen:</a:t>
              </a:r>
            </a:p>
            <a:p>
              <a:pPr marL="285750" indent="-285750">
                <a:buFontTx/>
                <a:buChar char="-"/>
              </a:pPr>
              <a:r>
                <a:rPr lang="en-US" sz="1400" dirty="0">
                  <a:solidFill>
                    <a:srgbClr val="000000"/>
                  </a:solidFill>
                  <a:latin typeface="Arial" panose="020B0604020202020204" pitchFamily="34" charset="0"/>
                </a:rPr>
                <a:t>versteht nicht, warum er das Versäumnisurteil bekommen hat</a:t>
              </a:r>
            </a:p>
            <a:p>
              <a:pPr marL="285750" indent="-285750">
                <a:buFontTx/>
                <a:buChar char="-"/>
              </a:pPr>
              <a:r>
                <a:rPr lang="en-US" sz="1400" dirty="0">
                  <a:solidFill>
                    <a:srgbClr val="000000"/>
                  </a:solidFill>
                  <a:latin typeface="Arial" panose="020B0604020202020204" pitchFamily="34" charset="0"/>
                </a:rPr>
                <a:t>hatte noch nichts unternommen</a:t>
              </a:r>
              <a:endParaRPr lang="de-DE" sz="140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  <a:p>
              <a:pPr marL="285750" indent="-285750">
                <a:buFontTx/>
                <a:buChar char="-"/>
              </a:pPr>
              <a:r>
                <a:rPr lang="de-DE" sz="1400" dirty="0">
                  <a:solidFill>
                    <a:srgbClr val="000000"/>
                  </a:solidFill>
                  <a:latin typeface="Arial" panose="020B0604020202020204" pitchFamily="34" charset="0"/>
                </a:rPr>
                <a:t>hat sich beschwert, dass er keine Gelegenheit hatte, sich zu äußern</a:t>
              </a:r>
            </a:p>
            <a:p>
              <a:pPr marL="285750" indent="-285750">
                <a:buFontTx/>
                <a:buChar char="-"/>
              </a:pPr>
              <a:r>
                <a:rPr lang="de-DE" sz="1400" dirty="0">
                  <a:solidFill>
                    <a:srgbClr val="000000"/>
                  </a:solidFill>
                  <a:latin typeface="Arial" panose="020B0604020202020204" pitchFamily="34" charset="0"/>
                </a:rPr>
                <a:t>gefragt, ob morgen schon der Gerichtsvollzieher vor der Tür stehen kann</a:t>
              </a:r>
            </a:p>
            <a:p>
              <a:pPr marL="285750" indent="-285750">
                <a:buFontTx/>
                <a:buChar char="-"/>
              </a:pPr>
              <a:r>
                <a:rPr lang="de-DE" sz="1400" dirty="0">
                  <a:solidFill>
                    <a:srgbClr val="000000"/>
                  </a:solidFill>
                  <a:latin typeface="Arial" panose="020B0604020202020204" pitchFamily="34" charset="0"/>
                </a:rPr>
                <a:t>was er nun tun könne und wie es dann weitergeht</a:t>
              </a:r>
            </a:p>
            <a:p>
              <a:endParaRPr lang="de-DE" sz="140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  <a:p>
              <a:endParaRPr lang="de-DE" sz="160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  <a:p>
              <a:endParaRPr lang="de-DE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de-DE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96579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94</Words>
  <Application>Microsoft Office PowerPoint</Application>
  <PresentationFormat>Bildschirmpräsentation (4:3)</PresentationFormat>
  <Paragraphs>21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Katharina</dc:creator>
  <cp:lastModifiedBy>Schirmer, Lisa (ZSL)</cp:lastModifiedBy>
  <cp:revision>34</cp:revision>
  <dcterms:created xsi:type="dcterms:W3CDTF">2022-03-02T17:01:08Z</dcterms:created>
  <dcterms:modified xsi:type="dcterms:W3CDTF">2025-10-07T10:49:02Z</dcterms:modified>
</cp:coreProperties>
</file>